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3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BC30C-5C48-40B9-9440-F96B280E9F17}" type="datetimeFigureOut">
              <a:rPr lang="ko-KR" altLang="en-US" smtClean="0"/>
              <a:t>2015-11-26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7A163-8B32-4018-B319-9FBFF14D329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  <a:latin typeface="Arial" pitchFamily="34" charset="0"/>
              <a:ea typeface="HY그래픽M" pitchFamily="18" charset="-127"/>
              <a:cs typeface="Arial" pitchFamily="34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404664"/>
            <a:ext cx="9632950" cy="28748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  <a:latin typeface="Arial" pitchFamily="34" charset="0"/>
              <a:ea typeface="HY그래픽M" pitchFamily="18" charset="-127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340950" y="98425"/>
            <a:ext cx="513561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latinLnBrk="1"/>
            <a:r>
              <a:rPr kumimoji="1" lang="en-US" altLang="ko-KR" sz="1800" b="1" u="sng" dirty="0" smtClean="0">
                <a:latin typeface="맑은 고딕" pitchFamily="50" charset="-127"/>
                <a:ea typeface="맑은 고딕" pitchFamily="50" charset="-127"/>
              </a:rPr>
              <a:t>CRS </a:t>
            </a:r>
            <a:r>
              <a:rPr kumimoji="1" lang="ko-KR" altLang="en-US" sz="1800" b="1" u="sng" dirty="0" smtClean="0">
                <a:latin typeface="맑은 고딕" pitchFamily="50" charset="-127"/>
                <a:ea typeface="맑은 고딕" pitchFamily="50" charset="-127"/>
              </a:rPr>
              <a:t>점포 진단 컨설팅 신청서</a:t>
            </a:r>
            <a:endParaRPr kumimoji="1" lang="ko-KR" altLang="en-US" sz="1800" b="1" u="sng" dirty="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8" name="Group 74"/>
          <p:cNvGraphicFramePr>
            <a:graphicFrameLocks noGrp="1"/>
          </p:cNvGraphicFramePr>
          <p:nvPr/>
        </p:nvGraphicFramePr>
        <p:xfrm>
          <a:off x="572768" y="908050"/>
          <a:ext cx="8758854" cy="4860928"/>
        </p:xfrm>
        <a:graphic>
          <a:graphicData uri="http://schemas.openxmlformats.org/drawingml/2006/table">
            <a:tbl>
              <a:tblPr/>
              <a:tblGrid>
                <a:gridCol w="685392"/>
                <a:gridCol w="1322516"/>
                <a:gridCol w="2640206"/>
                <a:gridCol w="1481797"/>
                <a:gridCol w="2628943"/>
              </a:tblGrid>
              <a:tr h="29845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신청인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정보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회사명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부서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직위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직책</a:t>
                      </a: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성명</a:t>
                      </a: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그래픽M" pitchFamily="18" charset="-127"/>
                        <a:ea typeface="HY그래픽M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그래픽M" pitchFamily="18" charset="-127"/>
                        <a:ea typeface="HY그래픽M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핸드폰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E-mail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집주소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00038"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컨설팅 의뢰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브랜드명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업종</a:t>
                      </a: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점포수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전체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희망 진단 </a:t>
                      </a:r>
                      <a:r>
                        <a:rPr kumimoji="1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점포수</a:t>
                      </a: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주타겟고객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4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평균매출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점당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평균점포면적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4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객단가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4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상품 특징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                </a:t>
                      </a: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98266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기타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사항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신청이유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■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본사 로열티 수입이 적다 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(     )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부진점포가 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30%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이상이다 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(      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성과점포가 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30%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이하이다 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(      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매출활성화 전략을 수립하고자 한다 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(     )</a:t>
                      </a:r>
                    </a:p>
                  </a:txBody>
                  <a:tcPr marL="91213" marR="91213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4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인지경로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이 과정을 어떤 경로를 통하여 알게 되셨습니까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 (                                                  )</a:t>
                      </a: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68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목       표</a:t>
                      </a:r>
                    </a:p>
                  </a:txBody>
                  <a:tcPr marL="92673" marR="926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2673" marR="926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70"/>
          <p:cNvSpPr>
            <a:spLocks noChangeArrowheads="1"/>
          </p:cNvSpPr>
          <p:nvPr/>
        </p:nvSpPr>
        <p:spPr bwMode="auto">
          <a:xfrm>
            <a:off x="572768" y="5805489"/>
            <a:ext cx="8758854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altLang="ko-KR" sz="13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300" b="1" dirty="0">
                <a:latin typeface="맑은 고딕" pitchFamily="50" charset="-127"/>
                <a:ea typeface="맑은 고딕" pitchFamily="50" charset="-127"/>
              </a:rPr>
              <a:t>신청일자  </a:t>
            </a:r>
            <a:r>
              <a:rPr lang="en-US" altLang="ko-KR" sz="1300" b="1" dirty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en-US" altLang="ko-KR" sz="1300" b="1" dirty="0" smtClean="0">
                <a:latin typeface="맑은 고딕" pitchFamily="50" charset="-127"/>
                <a:ea typeface="맑은 고딕" pitchFamily="50" charset="-127"/>
              </a:rPr>
              <a:t> ________</a:t>
            </a:r>
            <a:r>
              <a:rPr lang="ko-KR" altLang="en-US" sz="1300" b="1" dirty="0" smtClean="0">
                <a:latin typeface="맑은 고딕" pitchFamily="50" charset="-127"/>
                <a:ea typeface="맑은 고딕" pitchFamily="50" charset="-127"/>
              </a:rPr>
              <a:t>년 </a:t>
            </a:r>
            <a:r>
              <a:rPr lang="en-US" altLang="ko-KR" sz="1300" b="1" dirty="0" smtClean="0">
                <a:latin typeface="맑은 고딕" pitchFamily="50" charset="-127"/>
                <a:ea typeface="맑은 고딕" pitchFamily="50" charset="-127"/>
              </a:rPr>
              <a:t>________</a:t>
            </a:r>
            <a:r>
              <a:rPr lang="ko-KR" altLang="en-US" sz="1300" b="1" dirty="0" smtClean="0">
                <a:latin typeface="맑은 고딕" pitchFamily="50" charset="-127"/>
                <a:ea typeface="맑은 고딕" pitchFamily="50" charset="-127"/>
              </a:rPr>
              <a:t>월 </a:t>
            </a:r>
            <a:r>
              <a:rPr lang="en-US" altLang="ko-KR" sz="1300" b="1" dirty="0" smtClean="0">
                <a:latin typeface="맑은 고딕" pitchFamily="50" charset="-127"/>
                <a:ea typeface="맑은 고딕" pitchFamily="50" charset="-127"/>
              </a:rPr>
              <a:t>________</a:t>
            </a:r>
            <a:r>
              <a:rPr lang="ko-KR" altLang="en-US" sz="1300" b="1" dirty="0" smtClean="0">
                <a:latin typeface="맑은 고딕" pitchFamily="50" charset="-127"/>
                <a:ea typeface="맑은 고딕" pitchFamily="50" charset="-127"/>
              </a:rPr>
              <a:t>일                 </a:t>
            </a:r>
            <a:r>
              <a:rPr lang="ko-KR" altLang="en-US" sz="1300" b="1" dirty="0">
                <a:latin typeface="맑은 고딕" pitchFamily="50" charset="-127"/>
                <a:ea typeface="맑은 고딕" pitchFamily="50" charset="-127"/>
              </a:rPr>
              <a:t>신청인 </a:t>
            </a:r>
            <a:r>
              <a:rPr lang="en-US" altLang="ko-KR" sz="1300" b="1" dirty="0">
                <a:latin typeface="맑은 고딕" pitchFamily="50" charset="-127"/>
                <a:ea typeface="맑은 고딕" pitchFamily="50" charset="-127"/>
              </a:rPr>
              <a:t>:                       (</a:t>
            </a:r>
            <a:r>
              <a:rPr lang="ko-KR" altLang="en-US" sz="1300" b="1" dirty="0">
                <a:latin typeface="맑은 고딕" pitchFamily="50" charset="-127"/>
                <a:ea typeface="맑은 고딕" pitchFamily="50" charset="-127"/>
              </a:rPr>
              <a:t>인 또는 서명</a:t>
            </a:r>
            <a:r>
              <a:rPr lang="en-US" altLang="ko-KR" sz="1300" b="1" dirty="0"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화면 슬라이드 쇼(4:3)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Registered User</dc:creator>
  <cp:lastModifiedBy>Registered User</cp:lastModifiedBy>
  <cp:revision>1</cp:revision>
  <dcterms:created xsi:type="dcterms:W3CDTF">2015-11-26T03:23:39Z</dcterms:created>
  <dcterms:modified xsi:type="dcterms:W3CDTF">2015-11-26T03:24:32Z</dcterms:modified>
</cp:coreProperties>
</file>